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62" r:id="rId2"/>
    <p:sldId id="263" r:id="rId3"/>
    <p:sldId id="264" r:id="rId4"/>
    <p:sldId id="257" r:id="rId5"/>
    <p:sldId id="259" r:id="rId6"/>
    <p:sldId id="260" r:id="rId7"/>
    <p:sldId id="261" r:id="rId8"/>
    <p:sldId id="265" r:id="rId9"/>
  </p:sldIdLst>
  <p:sldSz cx="14630400" cy="8229600"/>
  <p:notesSz cx="8229600" cy="14630400"/>
  <p:embeddedFontLst>
    <p:embeddedFont>
      <p:font typeface="Instrument Sans Medium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Anton" panose="020B0604020202020204" charset="0"/>
      <p:regular r:id="rId16"/>
    </p:embeddedFont>
    <p:embeddedFont>
      <p:font typeface="Fira Sans" panose="020B0604020202020204" charset="0"/>
      <p:regular r:id="rId17"/>
    </p:embeddedFont>
    <p:embeddedFont>
      <p:font typeface="Roboto Mono" panose="020B0604020202020204" charset="0"/>
      <p:regular r:id="rId18"/>
    </p:embeddedFont>
    <p:embeddedFont>
      <p:font typeface="Roboto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5637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778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77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440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08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451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157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Have you ever wondered how skipping sleep can affect your health and performance ?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2413364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745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The Importance of Sleep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1118711" y="2739866"/>
            <a:ext cx="30480" cy="3912275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4" name="Shape 2"/>
          <p:cNvSpPr/>
          <p:nvPr/>
        </p:nvSpPr>
        <p:spPr>
          <a:xfrm>
            <a:off x="1358622" y="3234928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5" name="Shape 3"/>
          <p:cNvSpPr/>
          <p:nvPr/>
        </p:nvSpPr>
        <p:spPr>
          <a:xfrm>
            <a:off x="878800" y="29950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6" name="Text 4"/>
          <p:cNvSpPr/>
          <p:nvPr/>
        </p:nvSpPr>
        <p:spPr>
          <a:xfrm>
            <a:off x="1079421" y="3080028"/>
            <a:ext cx="10906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381488" y="29666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What is Sleep?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1358622" y="426970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9" name="Shape 7"/>
          <p:cNvSpPr/>
          <p:nvPr/>
        </p:nvSpPr>
        <p:spPr>
          <a:xfrm>
            <a:off x="878800" y="402978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0" name="Text 8"/>
          <p:cNvSpPr/>
          <p:nvPr/>
        </p:nvSpPr>
        <p:spPr>
          <a:xfrm>
            <a:off x="1051560" y="4114800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2381488" y="40014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The Stages of Sleep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1358622" y="530447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13" name="Shape 11"/>
          <p:cNvSpPr/>
          <p:nvPr/>
        </p:nvSpPr>
        <p:spPr>
          <a:xfrm>
            <a:off x="878800" y="50645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4" name="Text 12"/>
          <p:cNvSpPr/>
          <p:nvPr/>
        </p:nvSpPr>
        <p:spPr>
          <a:xfrm>
            <a:off x="1051560" y="5149572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2381488" y="5036225"/>
            <a:ext cx="48781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What Happens When You Don't Sleep Enough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1358622" y="6339245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75757"/>
          </a:solidFill>
          <a:ln/>
        </p:spPr>
      </p:sp>
      <p:sp>
        <p:nvSpPr>
          <p:cNvPr id="17" name="Shape 15"/>
          <p:cNvSpPr/>
          <p:nvPr/>
        </p:nvSpPr>
        <p:spPr>
          <a:xfrm>
            <a:off x="878800" y="609933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8" name="Text 16"/>
          <p:cNvSpPr/>
          <p:nvPr/>
        </p:nvSpPr>
        <p:spPr>
          <a:xfrm>
            <a:off x="1051560" y="6184344"/>
            <a:ext cx="164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27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7"/>
          <p:cNvSpPr/>
          <p:nvPr/>
        </p:nvSpPr>
        <p:spPr>
          <a:xfrm>
            <a:off x="2381488" y="6070997"/>
            <a:ext cx="34891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Tips for Improving Sleep Quality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758375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What is Sleep?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Sleep is a natural state of rest and relaxation . It's a time when our bodies repair and minds to rest . Our brain waves slow down and become more synchronized.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47654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386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5697" y="2445901"/>
            <a:ext cx="5002887" cy="333946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76751" y="531733"/>
            <a:ext cx="4833938" cy="604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kern="0" spc="-38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The Stages of Sleep</a:t>
            </a:r>
            <a:endParaRPr lang="en-US" sz="3800" dirty="0"/>
          </a:p>
        </p:txBody>
      </p:sp>
      <p:sp>
        <p:nvSpPr>
          <p:cNvPr id="5" name="Shape 1"/>
          <p:cNvSpPr/>
          <p:nvPr/>
        </p:nvSpPr>
        <p:spPr>
          <a:xfrm>
            <a:off x="955358" y="1426012"/>
            <a:ext cx="22860" cy="6273641"/>
          </a:xfrm>
          <a:prstGeom prst="roundRect">
            <a:avLst>
              <a:gd name="adj" fmla="val 126876"/>
            </a:avLst>
          </a:prstGeom>
          <a:solidFill>
            <a:srgbClr val="575757"/>
          </a:solidFill>
          <a:ln/>
        </p:spPr>
      </p:sp>
      <p:sp>
        <p:nvSpPr>
          <p:cNvPr id="6" name="Shape 2"/>
          <p:cNvSpPr/>
          <p:nvPr/>
        </p:nvSpPr>
        <p:spPr>
          <a:xfrm>
            <a:off x="1161455" y="1849636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575757"/>
          </a:solidFill>
          <a:ln/>
        </p:spPr>
      </p:sp>
      <p:sp>
        <p:nvSpPr>
          <p:cNvPr id="7" name="Shape 3"/>
          <p:cNvSpPr/>
          <p:nvPr/>
        </p:nvSpPr>
        <p:spPr>
          <a:xfrm>
            <a:off x="749260" y="1643539"/>
            <a:ext cx="435054" cy="435054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8" name="Text 4"/>
          <p:cNvSpPr/>
          <p:nvPr/>
        </p:nvSpPr>
        <p:spPr>
          <a:xfrm>
            <a:off x="920234" y="1716048"/>
            <a:ext cx="92988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23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250" dirty="0"/>
          </a:p>
        </p:txBody>
      </p:sp>
      <p:sp>
        <p:nvSpPr>
          <p:cNvPr id="9" name="Text 5"/>
          <p:cNvSpPr/>
          <p:nvPr/>
        </p:nvSpPr>
        <p:spPr>
          <a:xfrm>
            <a:off x="2030254" y="1619369"/>
            <a:ext cx="2416969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Stage 1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2030254" y="203739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Light sleep, </a:t>
            </a:r>
            <a:r>
              <a:rPr lang="en-US" sz="1500" kern="0" spc="-30" dirty="0" smtClean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when </a:t>
            </a:r>
            <a:r>
              <a:rPr lang="en-US" sz="1500" kern="0" spc="-3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you're drifting off and waking up. Your brain waves slow down and your muscles relax.</a:t>
            </a:r>
            <a:endParaRPr lang="en-US" sz="1500" dirty="0"/>
          </a:p>
        </p:txBody>
      </p:sp>
      <p:sp>
        <p:nvSpPr>
          <p:cNvPr id="11" name="Shape 7"/>
          <p:cNvSpPr/>
          <p:nvPr/>
        </p:nvSpPr>
        <p:spPr>
          <a:xfrm>
            <a:off x="1161455" y="3466386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575757"/>
          </a:solidFill>
          <a:ln/>
        </p:spPr>
      </p:sp>
      <p:sp>
        <p:nvSpPr>
          <p:cNvPr id="12" name="Shape 8"/>
          <p:cNvSpPr/>
          <p:nvPr/>
        </p:nvSpPr>
        <p:spPr>
          <a:xfrm>
            <a:off x="749260" y="3260288"/>
            <a:ext cx="435054" cy="435054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3" name="Text 9"/>
          <p:cNvSpPr/>
          <p:nvPr/>
        </p:nvSpPr>
        <p:spPr>
          <a:xfrm>
            <a:off x="896541" y="3332798"/>
            <a:ext cx="140375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23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250" dirty="0"/>
          </a:p>
        </p:txBody>
      </p:sp>
      <p:sp>
        <p:nvSpPr>
          <p:cNvPr id="14" name="Text 10"/>
          <p:cNvSpPr/>
          <p:nvPr/>
        </p:nvSpPr>
        <p:spPr>
          <a:xfrm>
            <a:off x="2030254" y="3236119"/>
            <a:ext cx="2416969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Stage 2</a:t>
            </a:r>
            <a:endParaRPr lang="en-US" sz="1900" dirty="0"/>
          </a:p>
        </p:txBody>
      </p:sp>
      <p:sp>
        <p:nvSpPr>
          <p:cNvPr id="15" name="Text 11"/>
          <p:cNvSpPr/>
          <p:nvPr/>
        </p:nvSpPr>
        <p:spPr>
          <a:xfrm>
            <a:off x="2030254" y="365414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Your brain waves slow down even more, and your heart rate and breathing slow down. Your body temperature drops.</a:t>
            </a:r>
            <a:endParaRPr lang="en-US" sz="1500" dirty="0"/>
          </a:p>
        </p:txBody>
      </p:sp>
      <p:sp>
        <p:nvSpPr>
          <p:cNvPr id="16" name="Shape 12"/>
          <p:cNvSpPr/>
          <p:nvPr/>
        </p:nvSpPr>
        <p:spPr>
          <a:xfrm>
            <a:off x="1161455" y="5083135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575757"/>
          </a:solidFill>
          <a:ln/>
        </p:spPr>
      </p:sp>
      <p:sp>
        <p:nvSpPr>
          <p:cNvPr id="17" name="Shape 13"/>
          <p:cNvSpPr/>
          <p:nvPr/>
        </p:nvSpPr>
        <p:spPr>
          <a:xfrm>
            <a:off x="749260" y="4877038"/>
            <a:ext cx="435054" cy="435054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8" name="Text 14"/>
          <p:cNvSpPr/>
          <p:nvPr/>
        </p:nvSpPr>
        <p:spPr>
          <a:xfrm>
            <a:off x="896541" y="4949547"/>
            <a:ext cx="140375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23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250" dirty="0"/>
          </a:p>
        </p:txBody>
      </p:sp>
      <p:sp>
        <p:nvSpPr>
          <p:cNvPr id="19" name="Text 15"/>
          <p:cNvSpPr/>
          <p:nvPr/>
        </p:nvSpPr>
        <p:spPr>
          <a:xfrm>
            <a:off x="2030254" y="4852868"/>
            <a:ext cx="2416969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Stage 3</a:t>
            </a:r>
            <a:endParaRPr lang="en-US" sz="1900" dirty="0"/>
          </a:p>
        </p:txBody>
      </p:sp>
      <p:sp>
        <p:nvSpPr>
          <p:cNvPr id="20" name="Text 16"/>
          <p:cNvSpPr/>
          <p:nvPr/>
        </p:nvSpPr>
        <p:spPr>
          <a:xfrm>
            <a:off x="2030254" y="527089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500" kern="0" spc="-3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deepest stage of sleep, where the body repairs and rebuilds itself.</a:t>
            </a:r>
            <a:endParaRPr lang="en-US" sz="1500" dirty="0"/>
          </a:p>
        </p:txBody>
      </p:sp>
      <p:sp>
        <p:nvSpPr>
          <p:cNvPr id="21" name="Shape 17"/>
          <p:cNvSpPr/>
          <p:nvPr/>
        </p:nvSpPr>
        <p:spPr>
          <a:xfrm>
            <a:off x="1161455" y="6699885"/>
            <a:ext cx="676751" cy="22860"/>
          </a:xfrm>
          <a:prstGeom prst="roundRect">
            <a:avLst>
              <a:gd name="adj" fmla="val 126876"/>
            </a:avLst>
          </a:prstGeom>
          <a:solidFill>
            <a:srgbClr val="575757"/>
          </a:solidFill>
          <a:ln/>
        </p:spPr>
      </p:sp>
      <p:sp>
        <p:nvSpPr>
          <p:cNvPr id="22" name="Shape 18"/>
          <p:cNvSpPr/>
          <p:nvPr/>
        </p:nvSpPr>
        <p:spPr>
          <a:xfrm>
            <a:off x="749260" y="6493788"/>
            <a:ext cx="435054" cy="435054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23" name="Text 19"/>
          <p:cNvSpPr/>
          <p:nvPr/>
        </p:nvSpPr>
        <p:spPr>
          <a:xfrm>
            <a:off x="896541" y="6566297"/>
            <a:ext cx="140375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23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2250" dirty="0"/>
          </a:p>
        </p:txBody>
      </p:sp>
      <p:sp>
        <p:nvSpPr>
          <p:cNvPr id="24" name="Text 20"/>
          <p:cNvSpPr/>
          <p:nvPr/>
        </p:nvSpPr>
        <p:spPr>
          <a:xfrm>
            <a:off x="2030254" y="6469618"/>
            <a:ext cx="2416969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900" kern="0" spc="-19" dirty="0" smtClean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REM Sleep (Rapid </a:t>
            </a:r>
            <a:r>
              <a:rPr lang="en-US" sz="1900" kern="0" spc="-19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Eye Movement)</a:t>
            </a:r>
            <a:endParaRPr lang="en-US" sz="1900" dirty="0"/>
          </a:p>
        </p:txBody>
      </p:sp>
      <p:sp>
        <p:nvSpPr>
          <p:cNvPr id="25" name="Text 21"/>
          <p:cNvSpPr/>
          <p:nvPr/>
        </p:nvSpPr>
        <p:spPr>
          <a:xfrm>
            <a:off x="2030254" y="6887647"/>
            <a:ext cx="6436995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REM sleep is an active stage of sleep where your eyes move rapidly behind your eyelids. Your brain is active and you can have dreams.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000" y="447080"/>
            <a:ext cx="6995398" cy="508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kern="0" spc="-3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What Happens When You Don't Sleep Enough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00" y="1280279"/>
            <a:ext cx="812959" cy="13007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25798" y="1442799"/>
            <a:ext cx="2032516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kern="0" spc="-16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Harder to Think Clearly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625798" y="1794272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2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It's tough to focus, make decisions, and remember things.</a:t>
            </a:r>
            <a:endParaRPr lang="en-US" sz="12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00" y="2581037"/>
            <a:ext cx="812959" cy="130075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25798" y="2743557"/>
            <a:ext cx="2370892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kern="0" spc="-16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More Accidents and Mistakes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625798" y="3095030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2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Being tired can slow your reactions and make accidents more likely, especially while driving.</a:t>
            </a:r>
            <a:endParaRPr lang="en-US" sz="12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000" y="3881795"/>
            <a:ext cx="812959" cy="130075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25798" y="4044315"/>
            <a:ext cx="2032516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kern="0" spc="-16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Weaker Immune System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1625798" y="4395788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2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Not getting enough sleep can make you more likely to get sick.</a:t>
            </a:r>
            <a:endParaRPr lang="en-US" sz="12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000" y="5182553"/>
            <a:ext cx="812959" cy="130075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25798" y="5345073"/>
            <a:ext cx="2228612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kern="0" spc="-16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Mood Swings and Irritability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1625798" y="5696545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kern="0" spc="-2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You may feel more easily upset or have a hard time controlling your emotions.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011" y="2469237"/>
            <a:ext cx="4930259" cy="329100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65069" y="613410"/>
            <a:ext cx="6847642" cy="695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kern="0" spc="-44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Tips for Improving Sleep Quality</a:t>
            </a:r>
            <a:endParaRPr lang="en-US" sz="4350" dirty="0"/>
          </a:p>
        </p:txBody>
      </p:sp>
      <p:sp>
        <p:nvSpPr>
          <p:cNvPr id="6" name="Text 2"/>
          <p:cNvSpPr/>
          <p:nvPr/>
        </p:nvSpPr>
        <p:spPr>
          <a:xfrm>
            <a:off x="6487478" y="1864876"/>
            <a:ext cx="3237309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6487478" y="2693670"/>
            <a:ext cx="323730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195650" y="1586805"/>
            <a:ext cx="3682127" cy="2697599"/>
          </a:xfrm>
          <a:prstGeom prst="roundRect">
            <a:avLst>
              <a:gd name="adj" fmla="val 1237"/>
            </a:avLst>
          </a:prstGeom>
          <a:solidFill>
            <a:srgbClr val="3E3E3E"/>
          </a:solidFill>
          <a:ln/>
        </p:spPr>
      </p:sp>
      <p:sp>
        <p:nvSpPr>
          <p:cNvPr id="9" name="Text 5"/>
          <p:cNvSpPr/>
          <p:nvPr/>
        </p:nvSpPr>
        <p:spPr>
          <a:xfrm>
            <a:off x="6487478" y="1834511"/>
            <a:ext cx="3237309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2150" kern="0" spc="-22" dirty="0" smtClean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Establish </a:t>
            </a: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 Regular Sleep Schedule</a:t>
            </a:r>
          </a:p>
          <a:p>
            <a:pPr marL="0" indent="0">
              <a:lnSpc>
                <a:spcPts val="2700"/>
              </a:lnSpc>
              <a:buNone/>
            </a:pP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6451581" y="2641041"/>
            <a:ext cx="323730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1750" kern="0" spc="-35" dirty="0" smtClean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Go 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 bed and wake up around the same time every day</a:t>
            </a:r>
          </a:p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65069" y="4562475"/>
            <a:ext cx="3682127" cy="3053596"/>
          </a:xfrm>
          <a:prstGeom prst="roundRect">
            <a:avLst>
              <a:gd name="adj" fmla="val 1093"/>
            </a:avLst>
          </a:prstGeom>
          <a:solidFill>
            <a:srgbClr val="3E3E3E"/>
          </a:solidFill>
          <a:ln/>
        </p:spPr>
      </p:sp>
      <p:sp>
        <p:nvSpPr>
          <p:cNvPr id="12" name="Text 8"/>
          <p:cNvSpPr/>
          <p:nvPr/>
        </p:nvSpPr>
        <p:spPr>
          <a:xfrm>
            <a:off x="6487478" y="4784884"/>
            <a:ext cx="3237309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Optimize Your Sleep Environment</a:t>
            </a:r>
            <a:endParaRPr lang="en-US" sz="2150" dirty="0"/>
          </a:p>
        </p:txBody>
      </p:sp>
      <p:sp>
        <p:nvSpPr>
          <p:cNvPr id="13" name="Text 9"/>
          <p:cNvSpPr/>
          <p:nvPr/>
        </p:nvSpPr>
        <p:spPr>
          <a:xfrm>
            <a:off x="6487478" y="5613678"/>
            <a:ext cx="3237309" cy="1779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Make sure your bedroom is dark, </a:t>
            </a:r>
            <a:r>
              <a:rPr lang="en-US" sz="1750" kern="0" spc="-35" dirty="0" err="1" smtClean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quiet,cool</a:t>
            </a:r>
            <a:r>
              <a:rPr lang="en-US" sz="1750" kern="0" spc="-35" dirty="0" smtClean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and comfortable 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10169604" y="4562475"/>
            <a:ext cx="3682127" cy="3053596"/>
          </a:xfrm>
          <a:prstGeom prst="roundRect">
            <a:avLst>
              <a:gd name="adj" fmla="val 1093"/>
            </a:avLst>
          </a:prstGeom>
          <a:solidFill>
            <a:srgbClr val="3E3E3E"/>
          </a:solidFill>
          <a:ln/>
        </p:spPr>
      </p:sp>
      <p:sp>
        <p:nvSpPr>
          <p:cNvPr id="15" name="Text 11"/>
          <p:cNvSpPr/>
          <p:nvPr/>
        </p:nvSpPr>
        <p:spPr>
          <a:xfrm>
            <a:off x="10392013" y="4784884"/>
            <a:ext cx="2801779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Limit Caffeine and Alcohol</a:t>
            </a:r>
            <a:endParaRPr lang="en-US" sz="2150" dirty="0"/>
          </a:p>
        </p:txBody>
      </p:sp>
      <p:sp>
        <p:nvSpPr>
          <p:cNvPr id="16" name="Text 12"/>
          <p:cNvSpPr/>
          <p:nvPr/>
        </p:nvSpPr>
        <p:spPr>
          <a:xfrm>
            <a:off x="10392013" y="5266015"/>
            <a:ext cx="323730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Avoid caffeine and alcohol in the hours before bedtime, as they can interfere with your sleep quality.</a:t>
            </a:r>
            <a:endParaRPr lang="en-US" sz="1750" dirty="0"/>
          </a:p>
        </p:txBody>
      </p:sp>
      <p:sp>
        <p:nvSpPr>
          <p:cNvPr id="17" name="Shape 4"/>
          <p:cNvSpPr/>
          <p:nvPr/>
        </p:nvSpPr>
        <p:spPr>
          <a:xfrm>
            <a:off x="10169604" y="1549183"/>
            <a:ext cx="3682127" cy="2697599"/>
          </a:xfrm>
          <a:prstGeom prst="roundRect">
            <a:avLst>
              <a:gd name="adj" fmla="val 1237"/>
            </a:avLst>
          </a:prstGeom>
          <a:solidFill>
            <a:srgbClr val="3E3E3E"/>
          </a:solidFill>
          <a:ln/>
        </p:spPr>
      </p:sp>
      <p:sp>
        <p:nvSpPr>
          <p:cNvPr id="18" name="Text 6"/>
          <p:cNvSpPr/>
          <p:nvPr/>
        </p:nvSpPr>
        <p:spPr>
          <a:xfrm>
            <a:off x="10425535" y="2603419"/>
            <a:ext cx="323730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1750" kern="0" spc="-35" dirty="0" smtClean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Warm 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bath, reading, listening to calming music</a:t>
            </a:r>
            <a:endParaRPr lang="en-US" sz="1750" dirty="0"/>
          </a:p>
        </p:txBody>
      </p:sp>
      <p:sp>
        <p:nvSpPr>
          <p:cNvPr id="19" name="Text 5"/>
          <p:cNvSpPr/>
          <p:nvPr/>
        </p:nvSpPr>
        <p:spPr>
          <a:xfrm>
            <a:off x="10392012" y="1730855"/>
            <a:ext cx="3237309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2150" kern="0" spc="-22" dirty="0" smtClean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Create </a:t>
            </a:r>
            <a:r>
              <a:rPr lang="en-US" sz="2150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 Relaxing Bedtime Routine</a:t>
            </a:r>
          </a:p>
          <a:p>
            <a:pPr marL="0" indent="0">
              <a:lnSpc>
                <a:spcPts val="2700"/>
              </a:lnSpc>
              <a:buNone/>
            </a:pPr>
            <a:endParaRPr lang="en-US" sz="2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329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3212187"/>
            <a:ext cx="5265896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kern="0" spc="-41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Getting the Best Sleep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7235" y="4186238"/>
            <a:ext cx="13155930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Over the past </a:t>
            </a:r>
            <a:r>
              <a:rPr lang="en-US" sz="1650" kern="0" spc="-33" dirty="0" smtClean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4 </a:t>
            </a: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slides, we've explored: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1074182" y="4760119"/>
            <a:ext cx="1281898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Font typeface="+mj-lt"/>
              <a:buAutoNum type="arabicPeriod"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What is Sleep?</a:t>
            </a:r>
          </a:p>
        </p:txBody>
      </p:sp>
      <p:sp>
        <p:nvSpPr>
          <p:cNvPr id="6" name="Text 3"/>
          <p:cNvSpPr/>
          <p:nvPr/>
        </p:nvSpPr>
        <p:spPr>
          <a:xfrm>
            <a:off x="1074182" y="5170765"/>
            <a:ext cx="1281898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Font typeface="+mj-lt"/>
              <a:buAutoNum type="arabicPeriod" startAt="2"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stages of the sleep cycle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074182" y="5581412"/>
            <a:ext cx="1281898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Font typeface="+mj-lt"/>
              <a:buAutoNum type="arabicPeriod" startAt="3"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What Happens When You Don't Sleep Enough</a:t>
            </a:r>
          </a:p>
        </p:txBody>
      </p:sp>
      <p:sp>
        <p:nvSpPr>
          <p:cNvPr id="8" name="Text 5"/>
          <p:cNvSpPr/>
          <p:nvPr/>
        </p:nvSpPr>
        <p:spPr>
          <a:xfrm>
            <a:off x="1074182" y="5992058"/>
            <a:ext cx="12818983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Font typeface="+mj-lt"/>
              <a:buAutoNum type="arabicPeriod" startAt="4"/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Tips for Improving Sleep Quality</a:t>
            </a:r>
          </a:p>
        </p:txBody>
      </p:sp>
      <p:sp>
        <p:nvSpPr>
          <p:cNvPr id="10" name="Text 7"/>
          <p:cNvSpPr/>
          <p:nvPr/>
        </p:nvSpPr>
        <p:spPr>
          <a:xfrm>
            <a:off x="737235" y="6402704"/>
            <a:ext cx="13155930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 </a:t>
            </a:r>
            <a:r>
              <a:rPr lang="en-US" sz="1650" kern="0" spc="-33" dirty="0" smtClean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summary</a:t>
            </a:r>
            <a:endParaRPr lang="en-US" sz="1650" kern="0" spc="-33" dirty="0">
              <a:solidFill>
                <a:srgbClr val="E0D6DE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>
              <a:lnSpc>
                <a:spcPts val="2650"/>
              </a:lnSpc>
            </a:pPr>
            <a:r>
              <a:rPr lang="en-US" sz="1650" kern="0" spc="-33" dirty="0" smtClean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+</a:t>
            </a:r>
            <a:r>
              <a:rPr lang="en-US" sz="160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Sleep is essential for our physical and mental </a:t>
            </a:r>
            <a:r>
              <a:rPr lang="en-US" sz="1600" kern="0" spc="-36" dirty="0" smtClean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well-being.</a:t>
            </a:r>
            <a:endParaRPr lang="en-US" sz="1650" kern="0" spc="-33" dirty="0" smtClean="0">
              <a:solidFill>
                <a:srgbClr val="E0D6DE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>
              <a:lnSpc>
                <a:spcPts val="2650"/>
              </a:lnSpc>
            </a:pP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+</a:t>
            </a:r>
            <a:r>
              <a:rPr lang="en-US" sz="1650" kern="0" spc="-33" dirty="0" smtClean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taking care of our sleep is </a:t>
            </a:r>
            <a:r>
              <a:rPr lang="en-US" sz="1650" kern="0" spc="-33" dirty="0" smtClean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important </a:t>
            </a:r>
            <a:r>
              <a:rPr lang="en-US" sz="1650" kern="0" spc="-33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for our health and productivity. Let's apply the strategies we've shared to get deeper, higher-quality sleep.</a:t>
            </a:r>
            <a:endParaRPr lang="en-US" sz="16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25691"/>
            <a:ext cx="57276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Thank you</a:t>
            </a:r>
            <a:endParaRPr lang="en-US" sz="6150" dirty="0"/>
          </a:p>
        </p:txBody>
      </p:sp>
    </p:spTree>
    <p:extLst>
      <p:ext uri="{BB962C8B-B14F-4D97-AF65-F5344CB8AC3E}">
        <p14:creationId xmlns:p14="http://schemas.microsoft.com/office/powerpoint/2010/main" val="407871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420</Words>
  <Application>Microsoft Office PowerPoint</Application>
  <PresentationFormat>Custom</PresentationFormat>
  <Paragraphs>61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Instrument Sans Medium</vt:lpstr>
      <vt:lpstr>Calibri</vt:lpstr>
      <vt:lpstr>Anton</vt:lpstr>
      <vt:lpstr>Fira Sans</vt:lpstr>
      <vt:lpstr>Roboto Mono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HoangHung</cp:lastModifiedBy>
  <cp:revision>10</cp:revision>
  <dcterms:created xsi:type="dcterms:W3CDTF">2024-09-10T15:13:19Z</dcterms:created>
  <dcterms:modified xsi:type="dcterms:W3CDTF">2024-09-29T14:56:58Z</dcterms:modified>
</cp:coreProperties>
</file>